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>
        <p:scale>
          <a:sx n="81" d="100"/>
          <a:sy n="81" d="100"/>
        </p:scale>
        <p:origin x="-4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3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19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118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9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22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95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84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19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1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5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7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90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4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4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8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74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60B2-CA09-4FE6-BECD-4F5DD310F24C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117D3-84FF-4D85-9664-26641EEAD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4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C80D4F-12D7-4A68-9021-BE44339A2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1714622"/>
          </a:xfrm>
        </p:spPr>
        <p:txBody>
          <a:bodyPr>
            <a:normAutofit/>
          </a:bodyPr>
          <a:lstStyle/>
          <a:p>
            <a:r>
              <a:rPr lang="en-US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High-tech Multinational Corporation</a:t>
            </a:r>
            <a:endParaRPr lang="en-US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6AD8429-3E00-44D3-99D6-82038A7F3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9325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Student’s Name</a:t>
            </a:r>
          </a:p>
          <a:p>
            <a:pPr algn="ctr"/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Professor’s Name</a:t>
            </a:r>
          </a:p>
          <a:p>
            <a:pPr algn="ctr"/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</a:p>
          <a:p>
            <a:pPr algn="ctr"/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</a:p>
          <a:p>
            <a:pPr algn="ctr"/>
            <a:r>
              <a:rPr lang="en-US" sz="3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531ECC-C879-4CFF-A82B-D529EC95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868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History And Governmental Forms Of The Two Countries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3C5D14-7753-4778-AED1-D7FD68133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two countries chosen for this paper are Japan and Canada.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Japan was occupied approximately thirty-five years ago by the Paleolithic people 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</a:rPr>
              <a:t>Canada was initially inhabited by Indians.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Japan </a:t>
            </a: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 a </a:t>
            </a: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Parliamentary Government comprising of a Constitutional Monarchy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Canada’s government comprises The Crown, Executive and Legislative branches. </a:t>
            </a: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2374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432E60-98B1-4B9E-B0B4-59D1CD99F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86862"/>
            <a:ext cx="9905998" cy="1406769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Methods Used To Offset International Trade Risk</a:t>
            </a:r>
            <a:r>
              <a:rPr lang="en-US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B7ADA2-FCD4-4B65-90D4-54EFCA752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Assessing the business plus political landscape.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hoosing the correct business partner 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iring knowledgeable local talent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eveloping a market business model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aving contingency plans.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8315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B7B0B7-1A5C-4CFA-80D7-14362EED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Economy Comparison Of The Countries.</a:t>
            </a:r>
            <a:endParaRPr lang="en-US" sz="4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295E4C9-0C3B-460A-BCF9-5BA0B0468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Canada’s GDP per capita is $46,327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Japan’s GDP per capita $40,113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Canada’s GDP is $1.74 trillion</a:t>
            </a:r>
            <a:endParaRPr lang="en-US" sz="3200" dirty="0">
              <a:solidFill>
                <a:srgbClr val="0E101A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Japan’s GDP is $5.06 trillion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Canada has the greatest potential for profit growth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655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A3C330-33F4-4767-BDBD-A7E41E8C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Infrastructure And Education System Comparison</a:t>
            </a: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3BE0D8-F920-4001-9E2F-A639F96B7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Japan’s physical infrastructure is highly developed for the distribution of every type of goods and service.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Canada’s infrastructure meets the international plus high-tech business needs. 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Japan’s education structure consists elementary school, junior high school </a:t>
            </a: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 junior college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Canada’s education system comprises pre-school, primary, secondary and tertiary education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Canada has a better infrastructure than Japan</a:t>
            </a: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22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Japan’s education system is better than Canada’s.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7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F30CCB-2E10-421A-B270-628B1085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 Dollar Compared With The Two Countries.</a:t>
            </a: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174489-EA2B-484A-98E1-F36F89060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US dollar is equivalent to 109.38 Japanese Yen.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Canadian dollar is equivalent to 0.79 US dollars.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One Canadian dollar is equivalent to 86.73 Japanese Yen. 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US dollar is stronger than both Canadian dollar and Japanese Yen.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77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C7D745-A93D-49B4-9198-E295F425D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39944"/>
          </a:xfrm>
        </p:spPr>
        <p:txBody>
          <a:bodyPr>
            <a:normAutofit/>
          </a:bodyPr>
          <a:lstStyle/>
          <a:p>
            <a:pPr algn="ctr"/>
            <a:r>
              <a:rPr lang="en-US" sz="4000" b="1" cap="none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Conclusion</a:t>
            </a:r>
            <a:r>
              <a:rPr lang="en-US" sz="1800" cap="non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1800" cap="non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CFE695-4E04-4CA9-870F-6C6E8FF6E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11569"/>
            <a:ext cx="9905999" cy="40796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21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company should assess the business plus political landscape of partners. </a:t>
            </a:r>
          </a:p>
          <a:p>
            <a:pPr>
              <a:lnSpc>
                <a:spcPct val="21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Partnership with a country with the greatest potential for profit growth should be considered.</a:t>
            </a:r>
          </a:p>
          <a:p>
            <a:pPr>
              <a:lnSpc>
                <a:spcPct val="21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US  dollar should be used during economic comparisons.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10000"/>
              </a:lnSpc>
            </a:pPr>
            <a:r>
              <a:rPr lang="en-US" sz="32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Good infrastructure is key to making great profits.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10000"/>
              </a:lnSpc>
            </a:pPr>
            <a:endParaRPr lang="en-US" sz="1800" dirty="0">
              <a:solidFill>
                <a:srgbClr val="0E101A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21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4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6F6BAE-2F8F-4F45-927B-9B42B8995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68897"/>
          </a:xfrm>
        </p:spPr>
        <p:txBody>
          <a:bodyPr>
            <a:normAutofit/>
          </a:bodyPr>
          <a:lstStyle/>
          <a:p>
            <a:pPr algn="ctr"/>
            <a:r>
              <a:rPr lang="en-US" sz="4000" b="1" cap="none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</a:t>
            </a: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93E563-D41A-4A88-A38B-D81A8F12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881682"/>
          </a:xfrm>
        </p:spPr>
        <p:txBody>
          <a:bodyPr>
            <a:normAutofit fontScale="47500" lnSpcReduction="20000"/>
          </a:bodyPr>
          <a:lstStyle/>
          <a:p>
            <a:pPr indent="0">
              <a:lnSpc>
                <a:spcPct val="220000"/>
              </a:lnSpc>
            </a:pPr>
            <a:r>
              <a:rPr lang="en-US" sz="32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Antras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P., &amp; Foley, C. F. (2015). Poultry in motion: a study of international trade finance practices. </a:t>
            </a:r>
            <a:r>
              <a:rPr lang="en-US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Political Economy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123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(4), 853-901.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220000"/>
              </a:lnSpc>
            </a:pP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Lincoln, J. R., &amp; Gerlach, M. L. (2004). </a:t>
            </a:r>
            <a:r>
              <a:rPr lang="en-US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Japan's network economy: Structure, persistence, and change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Cambridge University Press.</a:t>
            </a:r>
          </a:p>
          <a:p>
            <a:pPr indent="0">
              <a:lnSpc>
                <a:spcPct val="220000"/>
              </a:lnSpc>
            </a:pP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Mirza, S. (2006). Durability and sustainability of infrastructure—A state-of-the-art report. </a:t>
            </a:r>
            <a:r>
              <a:rPr lang="en-US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Canadian journal of civil engineering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 </a:t>
            </a:r>
            <a:r>
              <a:rPr lang="en-US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33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(6), 639-649</a:t>
            </a:r>
            <a:r>
              <a:rPr lang="en-US" sz="32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0">
              <a:lnSpc>
                <a:spcPct val="2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62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198</TotalTime>
  <Words>339</Words>
  <Application>Microsoft Office PowerPoint</Application>
  <PresentationFormat>Custom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Circuit</vt:lpstr>
      <vt:lpstr>High-tech Multinational Corporation</vt:lpstr>
      <vt:lpstr>History And Governmental Forms Of The Two Countries </vt:lpstr>
      <vt:lpstr>Methods Used To Offset International Trade Risk.</vt:lpstr>
      <vt:lpstr>Economy Comparison Of The Countries.</vt:lpstr>
      <vt:lpstr>Infrastructure And Education System Comparison</vt:lpstr>
      <vt:lpstr>US Dollar Compared With The Two Countries.</vt:lpstr>
      <vt:lpstr>Conclusion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High-tech multinational corporation</dc:title>
  <dc:creator>Tina</dc:creator>
  <cp:lastModifiedBy>WeedSeed</cp:lastModifiedBy>
  <cp:revision>6</cp:revision>
  <dcterms:created xsi:type="dcterms:W3CDTF">2021-09-16T10:30:54Z</dcterms:created>
  <dcterms:modified xsi:type="dcterms:W3CDTF">2021-09-19T03:42:47Z</dcterms:modified>
</cp:coreProperties>
</file>